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64" r:id="rId4"/>
    <p:sldId id="257" r:id="rId5"/>
    <p:sldId id="265" r:id="rId6"/>
    <p:sldId id="272" r:id="rId7"/>
    <p:sldId id="267" r:id="rId8"/>
    <p:sldId id="273" r:id="rId9"/>
    <p:sldId id="268" r:id="rId10"/>
    <p:sldId id="274" r:id="rId11"/>
    <p:sldId id="269" r:id="rId12"/>
    <p:sldId id="275" r:id="rId13"/>
    <p:sldId id="270" r:id="rId14"/>
    <p:sldId id="278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>
        <p:scale>
          <a:sx n="110" d="100"/>
          <a:sy n="110" d="100"/>
        </p:scale>
        <p:origin x="874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794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7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8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852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6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5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9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4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2D70E2AA-B293-47F4-9D5E-3B86F0BC055C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9008D28-C048-40FF-A272-D51AFBA2F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9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Resume Workshop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Hoyt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13092" y="4626864"/>
            <a:ext cx="5395627" cy="6339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82" y="3846576"/>
            <a:ext cx="175924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Highest level of education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5582" y="4568350"/>
            <a:ext cx="2975783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Diploma/Degree name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School name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Location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Date Started – Date Graduated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084831" y="4169742"/>
            <a:ext cx="1216534" cy="54246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4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98186" y="5315712"/>
            <a:ext cx="5395627" cy="6339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1890" y="4766241"/>
            <a:ext cx="151430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Certifications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096193" y="4950907"/>
            <a:ext cx="1101423" cy="44931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5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98186" y="5315712"/>
            <a:ext cx="5395627" cy="6339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8037" y="4773168"/>
            <a:ext cx="15350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Certifications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8037" y="5219623"/>
            <a:ext cx="2358043" cy="10218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Name of certification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Name of provider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Date completed</a:t>
            </a:r>
            <a:endParaRPr lang="en-US" sz="1400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103120" y="4957834"/>
            <a:ext cx="1101423" cy="44931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7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98186" y="5992368"/>
            <a:ext cx="5395627" cy="6339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30582" y="6075926"/>
            <a:ext cx="71932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798320" y="6248400"/>
            <a:ext cx="1231392" cy="1219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4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With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Changing font style</a:t>
            </a:r>
          </a:p>
          <a:p>
            <a:r>
              <a:rPr lang="en-US" dirty="0" smtClean="0"/>
              <a:t>Programming Headers</a:t>
            </a:r>
          </a:p>
          <a:p>
            <a:r>
              <a:rPr lang="en-US" dirty="0" smtClean="0"/>
              <a:t>Bullets</a:t>
            </a:r>
          </a:p>
          <a:p>
            <a:r>
              <a:rPr lang="en-US" dirty="0" smtClean="0"/>
              <a:t>Lines</a:t>
            </a:r>
          </a:p>
          <a:p>
            <a:r>
              <a:rPr lang="en-US" dirty="0" smtClean="0"/>
              <a:t>Alignment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0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the “Build Your Resume” Tool through the </a:t>
            </a:r>
            <a:r>
              <a:rPr lang="en-US" dirty="0" err="1" smtClean="0"/>
              <a:t>LearningExpress</a:t>
            </a:r>
            <a:r>
              <a:rPr lang="en-US" dirty="0" smtClean="0"/>
              <a:t> Library with a </a:t>
            </a:r>
            <a:r>
              <a:rPr lang="en-US" dirty="0" err="1" smtClean="0"/>
              <a:t>MeL</a:t>
            </a:r>
            <a:r>
              <a:rPr lang="en-US" dirty="0" smtClean="0"/>
              <a:t> account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Search for resume templates 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300+ Resume Skills to Use on Your Resume in 2024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https://enhancv.com/resume-skills/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Ask AI, like </a:t>
            </a:r>
            <a:r>
              <a:rPr lang="en-US" dirty="0" err="1" smtClean="0"/>
              <a:t>ChatGPT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“List skills </a:t>
            </a:r>
            <a:r>
              <a:rPr lang="en-US" dirty="0"/>
              <a:t>I</a:t>
            </a:r>
            <a:r>
              <a:rPr lang="en-US" dirty="0" smtClean="0"/>
              <a:t> could put on my resume from my job as a [your position]”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Resume Tips and Trends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Sections of a Resume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Formatting with 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42558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Tips and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Keywords</a:t>
            </a:r>
          </a:p>
          <a:p>
            <a:r>
              <a:rPr lang="en-US" sz="2400" dirty="0" smtClean="0"/>
              <a:t>Programmed headings</a:t>
            </a:r>
          </a:p>
          <a:p>
            <a:r>
              <a:rPr lang="en-US" sz="2400" dirty="0" smtClean="0"/>
              <a:t>Simplicity &amp; Consistency</a:t>
            </a:r>
          </a:p>
          <a:p>
            <a:pPr lvl="2"/>
            <a:r>
              <a:rPr lang="en-US" sz="1800" dirty="0" smtClean="0"/>
              <a:t>Short lists, one to two lines</a:t>
            </a:r>
          </a:p>
          <a:p>
            <a:pPr lvl="2"/>
            <a:r>
              <a:rPr lang="en-US" sz="1800" dirty="0" smtClean="0"/>
              <a:t>Similar colors, sizes, fonts, spacing</a:t>
            </a:r>
          </a:p>
        </p:txBody>
      </p:sp>
    </p:spTree>
    <p:extLst>
      <p:ext uri="{BB962C8B-B14F-4D97-AF65-F5344CB8AC3E}">
        <p14:creationId xmlns:p14="http://schemas.microsoft.com/office/powerpoint/2010/main" val="36577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5" y="371221"/>
            <a:ext cx="5761551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Sections of a Resume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253" y="652272"/>
            <a:ext cx="4565813" cy="56022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4103" y="1881170"/>
            <a:ext cx="5062728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Contact Information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Work Experience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Education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Certifications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Skills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90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17264" y="292608"/>
            <a:ext cx="4255008" cy="4693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5696" y="518160"/>
            <a:ext cx="224809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Information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2863787" y="560832"/>
            <a:ext cx="1098613" cy="14199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17264" y="292608"/>
            <a:ext cx="4255008" cy="4693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5696" y="518160"/>
            <a:ext cx="224809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Information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2863787" y="560832"/>
            <a:ext cx="1098613" cy="14199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5696" y="930164"/>
            <a:ext cx="2248091" cy="1345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Name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Location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Phone Number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Professional Links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45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13092" y="1798320"/>
            <a:ext cx="5395627" cy="282244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491" y="1755648"/>
            <a:ext cx="194795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Work Experience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377441" y="1940314"/>
            <a:ext cx="774191" cy="1650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2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13092" y="1798320"/>
            <a:ext cx="5395627" cy="282244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6418" y="1755648"/>
            <a:ext cx="1941023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Work Experience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377441" y="1940314"/>
            <a:ext cx="774191" cy="1650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6418" y="2194252"/>
            <a:ext cx="2715214" cy="1708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Name of workplace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Name of position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Location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Date started – Date Ended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List of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7362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65" y="0"/>
            <a:ext cx="558927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13092" y="4626864"/>
            <a:ext cx="5395627" cy="6339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82" y="3846576"/>
            <a:ext cx="175924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Highest level of education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2084831" y="4169742"/>
            <a:ext cx="1216534" cy="54246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8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300</TotalTime>
  <Words>183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 2</vt:lpstr>
      <vt:lpstr>View</vt:lpstr>
      <vt:lpstr>Resume Workshop</vt:lpstr>
      <vt:lpstr>Agenda</vt:lpstr>
      <vt:lpstr>Resume Tips and Trends</vt:lpstr>
      <vt:lpstr>Sections of a Resume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Formatting With Word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Workshop</dc:title>
  <dc:creator>Samantha Allen</dc:creator>
  <cp:lastModifiedBy>Samantha Allen</cp:lastModifiedBy>
  <cp:revision>14</cp:revision>
  <dcterms:created xsi:type="dcterms:W3CDTF">2024-08-17T14:11:52Z</dcterms:created>
  <dcterms:modified xsi:type="dcterms:W3CDTF">2024-08-17T19:12:01Z</dcterms:modified>
</cp:coreProperties>
</file>